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6202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370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713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9030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866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3074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7338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74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308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177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833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559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662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096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369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222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893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47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himah.hol.e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60" y="1757934"/>
            <a:ext cx="11256135" cy="1384020"/>
          </a:xfrm>
        </p:spPr>
        <p:txBody>
          <a:bodyPr>
            <a:noAutofit/>
          </a:bodyPr>
          <a:lstStyle/>
          <a:p>
            <a:r>
              <a:rPr lang="en-GB" sz="5400" dirty="0" smtClean="0"/>
              <a:t>SISTEM </a:t>
            </a:r>
            <a:r>
              <a:rPr lang="en-GB" sz="5400" dirty="0"/>
              <a:t>INFORMASI</a:t>
            </a:r>
            <a:r>
              <a:rPr lang="id-ID" sz="5400" dirty="0"/>
              <a:t> ALUMNI AMANATUL </a:t>
            </a:r>
            <a:r>
              <a:rPr lang="id-ID" sz="5400" dirty="0" smtClean="0"/>
              <a:t>UMMAH</a:t>
            </a:r>
            <a:r>
              <a:rPr lang="id-ID" sz="5400" dirty="0"/>
              <a:t> </a:t>
            </a:r>
            <a:r>
              <a:rPr lang="id-ID" sz="5400" dirty="0" smtClean="0"/>
              <a:t>(SI-HIMAH)</a:t>
            </a:r>
            <a:endParaRPr lang="id-ID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6879" y="3820978"/>
            <a:ext cx="9144000" cy="2257849"/>
          </a:xfrm>
        </p:spPr>
        <p:txBody>
          <a:bodyPr>
            <a:noAutofit/>
          </a:bodyPr>
          <a:lstStyle/>
          <a:p>
            <a:r>
              <a:rPr lang="id-ID" sz="2000" dirty="0"/>
              <a:t>Ahmad Ridwan Fauzi	</a:t>
            </a:r>
            <a:r>
              <a:rPr lang="en-GB" sz="2000" dirty="0"/>
              <a:t>			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id-ID" sz="2000" dirty="0"/>
              <a:t>099</a:t>
            </a:r>
            <a:r>
              <a:rPr lang="en-GB" sz="2000" dirty="0" smtClean="0"/>
              <a:t>)</a:t>
            </a:r>
            <a:endParaRPr lang="id-ID" sz="2000" dirty="0" smtClean="0"/>
          </a:p>
          <a:p>
            <a:r>
              <a:rPr lang="id-ID" sz="2000" dirty="0" smtClean="0"/>
              <a:t>Daniel </a:t>
            </a:r>
            <a:r>
              <a:rPr lang="id-ID" sz="2000" dirty="0"/>
              <a:t>Henry	</a:t>
            </a:r>
            <a:r>
              <a:rPr lang="en-GB" sz="2000" dirty="0"/>
              <a:t>				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id-ID" sz="2000" dirty="0"/>
              <a:t>139</a:t>
            </a:r>
            <a:r>
              <a:rPr lang="en-GB" sz="2000" dirty="0" smtClean="0"/>
              <a:t>)</a:t>
            </a:r>
            <a:endParaRPr lang="id-ID" sz="2000" b="1" dirty="0" smtClean="0"/>
          </a:p>
          <a:p>
            <a:r>
              <a:rPr lang="en-GB" sz="2000" dirty="0" smtClean="0"/>
              <a:t>Muhammad </a:t>
            </a:r>
            <a:r>
              <a:rPr lang="en-GB" sz="2000" dirty="0"/>
              <a:t>Jabir Al </a:t>
            </a:r>
            <a:r>
              <a:rPr lang="en-GB" sz="2000" dirty="0" err="1"/>
              <a:t>Haiyan</a:t>
            </a:r>
            <a:r>
              <a:rPr lang="en-GB" sz="2000" dirty="0"/>
              <a:t>			</a:t>
            </a:r>
            <a:r>
              <a:rPr lang="en-GB" sz="2000" dirty="0" smtClean="0"/>
              <a:t>(</a:t>
            </a:r>
            <a:r>
              <a:rPr lang="en-US" sz="2000" dirty="0" smtClean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702)</a:t>
            </a:r>
            <a:endParaRPr lang="id-ID" sz="2000" dirty="0"/>
          </a:p>
          <a:p>
            <a:r>
              <a:rPr lang="en-GB" sz="2000" dirty="0"/>
              <a:t>Mu</a:t>
            </a:r>
            <a:r>
              <a:rPr lang="id-ID" sz="2000" dirty="0"/>
              <a:t>jahid Husein		</a:t>
            </a:r>
            <a:r>
              <a:rPr lang="en-GB" sz="2000" dirty="0"/>
              <a:t>		</a:t>
            </a:r>
            <a:r>
              <a:rPr lang="en-GB" sz="2000" dirty="0" smtClean="0"/>
              <a:t>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</a:t>
            </a:r>
            <a:r>
              <a:rPr lang="id-ID" sz="2000" dirty="0"/>
              <a:t>3</a:t>
            </a:r>
            <a:r>
              <a:rPr lang="en-GB" sz="2000" dirty="0"/>
              <a:t>)</a:t>
            </a:r>
            <a:endParaRPr lang="id-ID" sz="2000" dirty="0"/>
          </a:p>
          <a:p>
            <a:r>
              <a:rPr lang="en-GB" sz="2000" dirty="0"/>
              <a:t>Mu</a:t>
            </a:r>
            <a:r>
              <a:rPr lang="id-ID" sz="2000" dirty="0"/>
              <a:t>hammad </a:t>
            </a:r>
            <a:r>
              <a:rPr lang="id-ID" sz="2000" dirty="0" smtClean="0"/>
              <a:t>Abdurrohman</a:t>
            </a:r>
            <a:r>
              <a:rPr lang="id-ID" sz="2000" dirty="0"/>
              <a:t>	</a:t>
            </a:r>
            <a:r>
              <a:rPr lang="en-GB" sz="2000" dirty="0"/>
              <a:t>		</a:t>
            </a:r>
            <a:r>
              <a:rPr lang="en-GB" sz="2000" dirty="0" smtClean="0"/>
              <a:t>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</a:t>
            </a:r>
            <a:r>
              <a:rPr lang="id-ID" sz="2000" dirty="0"/>
              <a:t>4</a:t>
            </a:r>
            <a:r>
              <a:rPr lang="en-GB" sz="2000" dirty="0"/>
              <a:t>)</a:t>
            </a:r>
            <a:endParaRPr lang="id-ID" sz="2000" dirty="0"/>
          </a:p>
          <a:p>
            <a:endParaRPr lang="id-ID" sz="20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284114" y="3368295"/>
            <a:ext cx="5035639" cy="45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 smtClean="0"/>
              <a:t>Oleh :</a:t>
            </a:r>
            <a:endParaRPr lang="id-ID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2125" y="1003580"/>
            <a:ext cx="11779875" cy="528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600" dirty="0"/>
              <a:t>MANAJEMEN PERANCANGAN</a:t>
            </a:r>
            <a:r>
              <a:rPr lang="en-GB" sz="3600" dirty="0"/>
              <a:t> PERANGKAT </a:t>
            </a:r>
            <a:r>
              <a:rPr lang="en-GB" sz="3600" dirty="0" smtClean="0"/>
              <a:t>LUNAK</a:t>
            </a:r>
            <a:r>
              <a:rPr lang="id-ID" sz="3600" dirty="0" smtClean="0"/>
              <a:t> (KELAS D)</a:t>
            </a: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24120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&lt;Menambah Akun&gt;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ambah akun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0958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0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&lt;Mencari Data Alumni&gt;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cari data alumni 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59439"/>
            <a:ext cx="7970949" cy="2815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7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Alumni&gt;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hasil pencarian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32245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6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</a:t>
            </a:r>
            <a:r>
              <a:rPr lang="id-ID" dirty="0" smtClean="0"/>
              <a:t>Beranda Alumni&gt;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beranda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3534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33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Pribadi&gt;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mengubah data pribadi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94519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23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&lt;Upload Foto&gt;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upload foto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89367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92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&lt;Profil&gt;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profil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21109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93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&lt;Pencarian&gt;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pencarian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719821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5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Tools yang Digunakan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kebutuhan-kebutuhan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id-ID" dirty="0"/>
              <a:t> :</a:t>
            </a:r>
          </a:p>
          <a:p>
            <a:pPr lvl="0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system </a:t>
            </a:r>
            <a:r>
              <a:rPr lang="en-US" dirty="0" err="1"/>
              <a:t>operasi</a:t>
            </a:r>
            <a:r>
              <a:rPr lang="en-US" dirty="0"/>
              <a:t> minimal Windows XP</a:t>
            </a:r>
            <a:r>
              <a:rPr lang="id-ID" dirty="0"/>
              <a:t>.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id-ID" dirty="0"/>
              <a:t>html, css (Bootstrap), dan php (CI) untuk membangun website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id-ID" dirty="0"/>
              <a:t>Mysql sebagai pemrograman databasenya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Star UML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diagram</a:t>
            </a:r>
            <a:r>
              <a:rPr lang="id-ID" dirty="0"/>
              <a:t>.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Power Designer</a:t>
            </a:r>
            <a:r>
              <a:rPr lang="id-ID" dirty="0"/>
              <a:t> dan Mysql Workbanch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CDM </a:t>
            </a:r>
            <a:r>
              <a:rPr lang="en-US" dirty="0" err="1"/>
              <a:t>dan</a:t>
            </a:r>
            <a:r>
              <a:rPr lang="en-US" dirty="0"/>
              <a:t> PDM.</a:t>
            </a:r>
            <a:endParaRPr lang="id-ID" dirty="0"/>
          </a:p>
          <a:p>
            <a:r>
              <a:rPr lang="en-GB" dirty="0"/>
              <a:t>Adobe Photoshop CS</a:t>
            </a:r>
            <a:r>
              <a:rPr lang="id-ID" dirty="0"/>
              <a:t>6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Corel DRAW</a:t>
            </a:r>
            <a:r>
              <a:rPr lang="id-ID" dirty="0"/>
              <a:t> X6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desain</a:t>
            </a:r>
            <a:r>
              <a:rPr lang="id-ID" dirty="0"/>
              <a:t> prototype</a:t>
            </a:r>
            <a:r>
              <a:rPr lang="en-GB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70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Class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12549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15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Deskripsi Umum Perangkat Lunak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</a:t>
            </a:r>
            <a:r>
              <a:rPr lang="en-GB" dirty="0" err="1"/>
              <a:t>Himpunan</a:t>
            </a:r>
            <a:r>
              <a:rPr lang="en-GB" dirty="0"/>
              <a:t> Alumni </a:t>
            </a:r>
            <a:r>
              <a:rPr lang="en-GB" dirty="0" err="1"/>
              <a:t>Amanatul</a:t>
            </a:r>
            <a:r>
              <a:rPr lang="en-GB" dirty="0"/>
              <a:t> </a:t>
            </a:r>
            <a:r>
              <a:rPr lang="en-GB" dirty="0" err="1"/>
              <a:t>Ummah</a:t>
            </a:r>
            <a:r>
              <a:rPr lang="en-GB" dirty="0"/>
              <a:t> (</a:t>
            </a:r>
            <a:r>
              <a:rPr lang="en-GB" dirty="0" smtClean="0"/>
              <a:t>SI-H</a:t>
            </a:r>
            <a:r>
              <a:rPr lang="id-ID" dirty="0" smtClean="0"/>
              <a:t>IMAH</a:t>
            </a:r>
            <a:r>
              <a:rPr lang="en-GB" dirty="0" smtClean="0"/>
              <a:t>)</a:t>
            </a:r>
            <a:r>
              <a:rPr lang="id-ID" dirty="0" smtClean="0"/>
              <a:t> adalah Sistem Informasi yang akan digunakan oleh organisasi </a:t>
            </a:r>
            <a:r>
              <a:rPr lang="id-ID" dirty="0"/>
              <a:t>alumni dari </a:t>
            </a:r>
            <a:r>
              <a:rPr lang="id-ID" dirty="0" smtClean="0"/>
              <a:t>Sekolah </a:t>
            </a:r>
            <a:r>
              <a:rPr lang="id-ID" dirty="0"/>
              <a:t>Amanatul </a:t>
            </a:r>
            <a:r>
              <a:rPr lang="id-ID" dirty="0" smtClean="0"/>
              <a:t>Ummah yang </a:t>
            </a:r>
            <a:r>
              <a:rPr lang="id-ID" dirty="0"/>
              <a:t>bernama Himpunan Alumni Amanatul Ummah (HIMAH</a:t>
            </a:r>
            <a:r>
              <a:rPr lang="id-ID" dirty="0" smtClean="0"/>
              <a:t>).</a:t>
            </a:r>
          </a:p>
          <a:p>
            <a:r>
              <a:rPr lang="id-ID" dirty="0" smtClean="0"/>
              <a:t>Dengan SI-HIMAH dibuat untuk </a:t>
            </a:r>
            <a:r>
              <a:rPr lang="en-GB" dirty="0" err="1" smtClean="0"/>
              <a:t>mengelola</a:t>
            </a:r>
            <a:r>
              <a:rPr lang="en-GB" dirty="0" smtClean="0"/>
              <a:t> </a:t>
            </a:r>
            <a:r>
              <a:rPr lang="id-ID" dirty="0"/>
              <a:t>database/</a:t>
            </a:r>
            <a:r>
              <a:rPr lang="en-GB" dirty="0" err="1"/>
              <a:t>informasi</a:t>
            </a:r>
            <a:r>
              <a:rPr lang="en-GB" dirty="0"/>
              <a:t> alumni </a:t>
            </a:r>
            <a:r>
              <a:rPr lang="en-GB" dirty="0" err="1" smtClean="0"/>
              <a:t>sekolah</a:t>
            </a:r>
            <a:r>
              <a:rPr lang="id-ID" dirty="0" smtClean="0"/>
              <a:t>.</a:t>
            </a:r>
          </a:p>
          <a:p>
            <a:r>
              <a:rPr lang="id-ID" dirty="0" smtClean="0"/>
              <a:t>Terdapat 2 macam hak akses pada SI-HIMAH yaitu alumni dan admin.</a:t>
            </a:r>
          </a:p>
          <a:p>
            <a:r>
              <a:rPr lang="id-ID" dirty="0"/>
              <a:t>Site Map Aplikasi </a:t>
            </a:r>
            <a:r>
              <a:rPr lang="id-ID" dirty="0" smtClean="0"/>
              <a:t>SI-HIMAH ini adalah : </a:t>
            </a:r>
            <a:r>
              <a:rPr lang="id-ID" u="sng" dirty="0" smtClean="0">
                <a:hlinkClick r:id="rId2"/>
              </a:rPr>
              <a:t>www.sihimah.hol.es</a:t>
            </a:r>
            <a:endParaRPr lang="id-ID" dirty="0" smtClean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788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Komponen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 descr="Component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7398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528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eploymentDiagram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73980" cy="357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3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Personil dan Deskripsi Kerja (Job Description)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840187"/>
              </p:ext>
            </p:extLst>
          </p:nvPr>
        </p:nvGraphicFramePr>
        <p:xfrm>
          <a:off x="6010504" y="2057401"/>
          <a:ext cx="5495696" cy="33137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6409"/>
                <a:gridCol w="1254268"/>
                <a:gridCol w="2975019"/>
              </a:tblGrid>
              <a:tr h="3080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Nama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Jabatan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Deskripsi Kerja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Muhammad Jabir Al Haiyan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Project Manager &amp; Analyst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Melakukan pengawasan dan manajemen perangkat lunak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93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Daniel Henry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Programmer I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Membuat program php dengan framework CI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Ahmad Ridwan Fauzi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Programmer II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Membuat program php dengan framework CI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Muhammad Abdurrahman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Designer 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Mendesain antarmuka layar dan database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Mujahid Husein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Documentator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Mendokumentasikan dan merapikan dokumen perangkat lunak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 descr="D:\orgnanigram - jo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59" y="1826199"/>
            <a:ext cx="4890618" cy="427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1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Manajemen Waktu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776977" cy="4323746"/>
          </a:xfrm>
        </p:spPr>
      </p:pic>
    </p:spTree>
    <p:extLst>
      <p:ext uri="{BB962C8B-B14F-4D97-AF65-F5344CB8AC3E}">
        <p14:creationId xmlns:p14="http://schemas.microsoft.com/office/powerpoint/2010/main" val="18846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Kendala Pengerjaan Proyek serta Solusinya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634993"/>
              </p:ext>
            </p:extLst>
          </p:nvPr>
        </p:nvGraphicFramePr>
        <p:xfrm>
          <a:off x="982375" y="1887872"/>
          <a:ext cx="8419202" cy="45882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2786"/>
                <a:gridCol w="4970525"/>
                <a:gridCol w="3065891"/>
              </a:tblGrid>
              <a:tr h="2063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No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Kendala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Solusi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1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Waktu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pengerjaan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proyek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molor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pada</a:t>
                      </a:r>
                      <a:r>
                        <a:rPr lang="en-GB" sz="1400" dirty="0">
                          <a:effectLst/>
                        </a:rPr>
                        <a:t> timeline</a:t>
                      </a:r>
                      <a:endParaRPr lang="id-ID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pembuatan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dokumen</a:t>
                      </a:r>
                      <a:r>
                        <a:rPr lang="en-GB" sz="1400" dirty="0">
                          <a:effectLst/>
                        </a:rPr>
                        <a:t> DPPL</a:t>
                      </a:r>
                      <a:r>
                        <a:rPr lang="id-ID" sz="1400" dirty="0">
                          <a:effectLst/>
                        </a:rPr>
                        <a:t> dan seterusnya</a:t>
                      </a:r>
                      <a:r>
                        <a:rPr lang="en-GB" sz="1400" dirty="0">
                          <a:effectLst/>
                        </a:rPr>
                        <a:t>  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Kemoloran waktu diminimalisir dengan melakukan pembagian tugas secara merata kepada seluruh anggota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2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Pemrograman</a:t>
                      </a:r>
                      <a:r>
                        <a:rPr lang="en-GB" sz="1400" dirty="0">
                          <a:effectLst/>
                        </a:rPr>
                        <a:t> web</a:t>
                      </a:r>
                      <a:r>
                        <a:rPr lang="id-ID" sz="1400" dirty="0">
                          <a:effectLst/>
                        </a:rPr>
                        <a:t> (CSS)</a:t>
                      </a:r>
                      <a:r>
                        <a:rPr lang="en-GB" sz="1400" dirty="0">
                          <a:effectLst/>
                        </a:rPr>
                        <a:t> yang </a:t>
                      </a:r>
                      <a:r>
                        <a:rPr lang="en-GB" sz="1400" dirty="0" err="1">
                          <a:effectLst/>
                        </a:rPr>
                        <a:t>dipakai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adalah</a:t>
                      </a:r>
                      <a:r>
                        <a:rPr lang="en-GB" sz="1400" dirty="0">
                          <a:effectLst/>
                        </a:rPr>
                        <a:t> bootstrap, yang </a:t>
                      </a:r>
                      <a:r>
                        <a:rPr lang="en-GB" sz="1400" dirty="0" err="1">
                          <a:effectLst/>
                        </a:rPr>
                        <a:t>merupakan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pemrograman</a:t>
                      </a:r>
                      <a:r>
                        <a:rPr lang="en-GB" sz="1400" dirty="0">
                          <a:effectLst/>
                        </a:rPr>
                        <a:t> yang </a:t>
                      </a:r>
                      <a:r>
                        <a:rPr lang="en-GB" sz="1400" dirty="0" err="1">
                          <a:effectLst/>
                        </a:rPr>
                        <a:t>baru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dipelajari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oleh</a:t>
                      </a:r>
                      <a:r>
                        <a:rPr lang="en-GB" sz="1400" dirty="0">
                          <a:effectLst/>
                        </a:rPr>
                        <a:t> programmer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Project manajer yang sudah menguasai bootstrap yang akan menangani implementasi pembuatan interface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3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Project Manajer kadang sulit berkomunikasi dengan klien, karena terpisah oleh jarak yang jauh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Klien meminta teman dekatnya yang berlokasi di sekitar ITS untuk dijadikan perwakilan dalam proyek perangkat lunak 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4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Keinginan klien/kebutuhan sistem informasi yang akan dibangun kurang detail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Developer menawarkan prototype/interface kepada klien sebagai gambaran awal pembuatan sistem informasi alumni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87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id-ID" sz="6600" dirty="0" smtClean="0"/>
              <a:t>TERIMA KASIH</a:t>
            </a:r>
            <a:endParaRPr lang="id-ID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89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Fitur</a:t>
            </a:r>
            <a:endParaRPr lang="id-ID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896778"/>
              </p:ext>
            </p:extLst>
          </p:nvPr>
        </p:nvGraphicFramePr>
        <p:xfrm>
          <a:off x="838200" y="1674254"/>
          <a:ext cx="9091412" cy="485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813"/>
                <a:gridCol w="6632345"/>
                <a:gridCol w="1674254"/>
              </a:tblGrid>
              <a:tr h="214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Pengguna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Kebutuhan Fungsional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Fitur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1.1 Sistem memungkinkan alumni untuk mengubah data pribadi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Pribadi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1.2 Sistem memungkinkan alumni untuk mengubah password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1.3 Sistem memungkinkan alumni untuk mengupload foto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Upload Foto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1.4 Sistem memungkinkan Alumni untuk mencari data alumni yang lain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Pencarian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1.5 Sistem memungkinkan Alumni untuk melihat profilnya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Profil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184987">
                <a:tc gridSpan="3">
                  <a:txBody>
                    <a:bodyPr/>
                    <a:lstStyle/>
                    <a:p>
                      <a:endParaRPr lang="id-ID" sz="1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46" marR="46346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80325">
                <a:tc rowSpan="7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2.1 Sistem memungkinkan admin untuk menambah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Menambah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2.2 Sistem memungkinkan admin untuk mengubah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2.3 Sistem memungkinkan admin untuk melihat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15106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2.4 Sistem memungkinkan admin untuk menghapus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Menghapus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7434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2.5 Sistem memungkinkan admin untuk mencari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Mencari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2.6 Sistem memungkinkan admin untuk mengubah data 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2.7 Sistem memungkinkan admin untuk mengubah password admin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84987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 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78183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Admin &amp;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3.1 Sistem memungkinkan pengguna untuk login menggunakan hak akses user masing-masing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Login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27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3.1 Sistem memungkinkan pengguna untuk mengetahui deskripsi sistem informasi 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Tentang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5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Desain Database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Picture 4" descr="pdmdatabas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94704"/>
            <a:ext cx="4802210" cy="5564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50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id-ID" sz="6600" dirty="0" smtClean="0"/>
              <a:t>Desain Antarmuka</a:t>
            </a:r>
            <a:endParaRPr lang="id-ID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4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Antarmuka &lt;Login&gt;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log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8078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8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&lt;Tentang&gt;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tentang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6142149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</a:t>
            </a:r>
            <a:r>
              <a:rPr lang="id-ID" dirty="0" smtClean="0"/>
              <a:t>&lt;Beranda Admin 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beranda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7958071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9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Admin&gt;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gubah data admin 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95807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7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82</TotalTime>
  <Words>567</Words>
  <Application>Microsoft Office PowerPoint</Application>
  <PresentationFormat>Widescreen</PresentationFormat>
  <Paragraphs>110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Times New Roman</vt:lpstr>
      <vt:lpstr>Vapor Trail</vt:lpstr>
      <vt:lpstr>SISTEM INFORMASI ALUMNI AMANATUL UMMAH (SI-HIMAH)</vt:lpstr>
      <vt:lpstr>Deskripsi Umum Perangkat Lunak</vt:lpstr>
      <vt:lpstr>Fitur</vt:lpstr>
      <vt:lpstr>Desain Database</vt:lpstr>
      <vt:lpstr>Desain Antarmuka</vt:lpstr>
      <vt:lpstr>Antarmuka &lt;Login&gt;</vt:lpstr>
      <vt:lpstr>Antarmuka &lt;Tentang&gt;</vt:lpstr>
      <vt:lpstr>Antarmuka &lt;Beranda Admin &gt;</vt:lpstr>
      <vt:lpstr>Antarmuka &lt;Mengubah Data Admin&gt;</vt:lpstr>
      <vt:lpstr>Antarmuka &lt;Menambah Akun&gt;</vt:lpstr>
      <vt:lpstr>Antarmuka &lt;Mencari Data Alumni&gt;</vt:lpstr>
      <vt:lpstr>Antarmuka &lt;Mengubah Data Alumni&gt;</vt:lpstr>
      <vt:lpstr>Antarmuka &lt;Beranda Alumni&gt;</vt:lpstr>
      <vt:lpstr>Antarmuka &lt;Mengubah Data Pribadi&gt;</vt:lpstr>
      <vt:lpstr>Antarmuka &lt;Upload Foto&gt;</vt:lpstr>
      <vt:lpstr>Antarmuka &lt;Profil&gt;</vt:lpstr>
      <vt:lpstr>Antarmuka &lt;Pencarian&gt;</vt:lpstr>
      <vt:lpstr>Tools yang Digunakan</vt:lpstr>
      <vt:lpstr>Class Diagram</vt:lpstr>
      <vt:lpstr>Diagram Komponen</vt:lpstr>
      <vt:lpstr>Diagram Deployment</vt:lpstr>
      <vt:lpstr>Personil dan Deskripsi Kerja (Job Description)</vt:lpstr>
      <vt:lpstr>Manajemen Waktu</vt:lpstr>
      <vt:lpstr>Kendala Pengerjaan Proyek serta Solusinya</vt:lpstr>
      <vt:lpstr>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ALUMNI AMANATUL UMMAH (SI-HIMAH)</dc:title>
  <dc:creator>Muhammad Abdurrohman</dc:creator>
  <cp:lastModifiedBy>Asus</cp:lastModifiedBy>
  <cp:revision>11</cp:revision>
  <dcterms:created xsi:type="dcterms:W3CDTF">2015-03-29T09:28:01Z</dcterms:created>
  <dcterms:modified xsi:type="dcterms:W3CDTF">2015-03-29T19:20:17Z</dcterms:modified>
</cp:coreProperties>
</file>